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70" r:id="rId15"/>
    <p:sldId id="269"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4/7/2017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231" y="2148016"/>
            <a:ext cx="8825658" cy="3329581"/>
          </a:xfrm>
        </p:spPr>
        <p:txBody>
          <a:bodyPr/>
          <a:lstStyle/>
          <a:p>
            <a:r>
              <a:rPr lang="en-GB" sz="5400" dirty="0"/>
              <a:t>In what ways does your media product use, develop or challenge forms and conventions of real media products?</a:t>
            </a:r>
            <a:endParaRPr lang="en-GB" sz="5400" dirty="0"/>
          </a:p>
        </p:txBody>
      </p:sp>
    </p:spTree>
    <p:extLst>
      <p:ext uri="{BB962C8B-B14F-4D97-AF65-F5344CB8AC3E}">
        <p14:creationId xmlns:p14="http://schemas.microsoft.com/office/powerpoint/2010/main" val="641977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Images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5428" y="2895600"/>
            <a:ext cx="5195888" cy="2681151"/>
          </a:xfrm>
        </p:spPr>
      </p:pic>
      <p:sp>
        <p:nvSpPr>
          <p:cNvPr id="4" name="Text Placeholder 3"/>
          <p:cNvSpPr>
            <a:spLocks noGrp="1"/>
          </p:cNvSpPr>
          <p:nvPr>
            <p:ph type="body" sz="half" idx="2"/>
          </p:nvPr>
        </p:nvSpPr>
        <p:spPr/>
        <p:txBody>
          <a:bodyPr/>
          <a:lstStyle/>
          <a:p>
            <a:r>
              <a:rPr lang="en-GB" dirty="0" smtClean="0"/>
              <a:t>In my research, I noticed that an image of the band or artist is used on the front cover. I have conformed to this convention as well as having the image at eye line level, so that it makes it more personal for the audience as it feels as though the band is looking at them. However, I have challenged the convention of having a close-up of the artist on the front cover. Instead I have opted to use a long shot.  </a:t>
            </a: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78" t="1126" r="1378"/>
          <a:stretch/>
        </p:blipFill>
        <p:spPr>
          <a:xfrm>
            <a:off x="4799013" y="1447800"/>
            <a:ext cx="5181600" cy="4520513"/>
          </a:xfrm>
          <a:prstGeom prst="rect">
            <a:avLst/>
          </a:prstGeom>
        </p:spPr>
      </p:pic>
    </p:spTree>
    <p:extLst>
      <p:ext uri="{BB962C8B-B14F-4D97-AF65-F5344CB8AC3E}">
        <p14:creationId xmlns:p14="http://schemas.microsoft.com/office/powerpoint/2010/main" val="160482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Titles </a:t>
            </a:r>
            <a:endParaRPr lang="en-GB" dirty="0"/>
          </a:p>
        </p:txBody>
      </p:sp>
      <p:sp>
        <p:nvSpPr>
          <p:cNvPr id="4" name="Text Placeholder 3"/>
          <p:cNvSpPr>
            <a:spLocks noGrp="1"/>
          </p:cNvSpPr>
          <p:nvPr>
            <p:ph type="body" sz="half" idx="2"/>
          </p:nvPr>
        </p:nvSpPr>
        <p:spPr/>
        <p:txBody>
          <a:bodyPr/>
          <a:lstStyle/>
          <a:p>
            <a:r>
              <a:rPr lang="en-GB" dirty="0" smtClean="0"/>
              <a:t>All most every digipak has the band or artist name on the front in the centre. This is something that I have conformed to because on my digipak in the centre of the page along with the image is the band name and song title. This is so that it is in the eye line of the audience, so that it is one of the first things they see. </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900" y="2301608"/>
            <a:ext cx="3934374" cy="3210373"/>
          </a:xfrm>
          <a:prstGeom prst="rect">
            <a:avLst/>
          </a:prstGeom>
        </p:spPr>
      </p:pic>
    </p:spTree>
    <p:extLst>
      <p:ext uri="{BB962C8B-B14F-4D97-AF65-F5344CB8AC3E}">
        <p14:creationId xmlns:p14="http://schemas.microsoft.com/office/powerpoint/2010/main" val="1586889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Font </a:t>
            </a:r>
            <a:endParaRPr lang="en-GB" dirty="0"/>
          </a:p>
        </p:txBody>
      </p:sp>
      <p:sp>
        <p:nvSpPr>
          <p:cNvPr id="4" name="Text Placeholder 3"/>
          <p:cNvSpPr>
            <a:spLocks noGrp="1"/>
          </p:cNvSpPr>
          <p:nvPr>
            <p:ph type="body" sz="half" idx="2"/>
          </p:nvPr>
        </p:nvSpPr>
        <p:spPr/>
        <p:txBody>
          <a:bodyPr/>
          <a:lstStyle/>
          <a:p>
            <a:r>
              <a:rPr lang="en-GB" dirty="0" smtClean="0"/>
              <a:t>The font used on indie folk digipaks is usually in a old fashioned style. This is because it then gives the impression that it is indie folk as the genre was discovered years ago. Therefore, I have conformed to this and used an old fashioned style of text with the use of Sans and serifs. </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900" y="2301608"/>
            <a:ext cx="3934374" cy="3210373"/>
          </a:xfrm>
          <a:prstGeom prst="rect">
            <a:avLst/>
          </a:prstGeom>
        </p:spPr>
      </p:pic>
    </p:spTree>
    <p:extLst>
      <p:ext uri="{BB962C8B-B14F-4D97-AF65-F5344CB8AC3E}">
        <p14:creationId xmlns:p14="http://schemas.microsoft.com/office/powerpoint/2010/main" val="3912689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Layout</a:t>
            </a:r>
            <a:endParaRPr lang="en-GB"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974" r="1040"/>
          <a:stretch/>
        </p:blipFill>
        <p:spPr>
          <a:xfrm>
            <a:off x="4784725" y="2067697"/>
            <a:ext cx="5141870" cy="3365298"/>
          </a:xfrm>
        </p:spPr>
      </p:pic>
      <p:sp>
        <p:nvSpPr>
          <p:cNvPr id="4" name="Text Placeholder 3"/>
          <p:cNvSpPr>
            <a:spLocks noGrp="1"/>
          </p:cNvSpPr>
          <p:nvPr>
            <p:ph type="body" sz="half" idx="2"/>
          </p:nvPr>
        </p:nvSpPr>
        <p:spPr/>
        <p:txBody>
          <a:bodyPr/>
          <a:lstStyle/>
          <a:p>
            <a:r>
              <a:rPr lang="en-GB" dirty="0" smtClean="0"/>
              <a:t>All digipaks, are produced in a book-style way. This means that the front cover opens to show the extra panel with the inside sections behind that. This is something I have conformed to. On the back cover is also the song list. This can be seen on all digipaks not just indie folk ones. Therefore, I have conformed to this convention as well and placed the song list on the back cover. </a:t>
            </a:r>
            <a:endParaRPr lang="en-GB" dirty="0"/>
          </a:p>
        </p:txBody>
      </p:sp>
    </p:spTree>
    <p:extLst>
      <p:ext uri="{BB962C8B-B14F-4D97-AF65-F5344CB8AC3E}">
        <p14:creationId xmlns:p14="http://schemas.microsoft.com/office/powerpoint/2010/main" val="404940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231" y="2148016"/>
            <a:ext cx="8825658" cy="3329581"/>
          </a:xfrm>
        </p:spPr>
        <p:txBody>
          <a:bodyPr/>
          <a:lstStyle/>
          <a:p>
            <a:r>
              <a:rPr lang="en-GB" sz="5400" dirty="0" smtClean="0"/>
              <a:t>Magazine advert </a:t>
            </a:r>
            <a:endParaRPr lang="en-GB" sz="5400" dirty="0"/>
          </a:p>
        </p:txBody>
      </p:sp>
    </p:spTree>
    <p:extLst>
      <p:ext uri="{BB962C8B-B14F-4D97-AF65-F5344CB8AC3E}">
        <p14:creationId xmlns:p14="http://schemas.microsoft.com/office/powerpoint/2010/main" val="4044931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7376" y="3238431"/>
            <a:ext cx="4010585" cy="990738"/>
          </a:xfrm>
        </p:spPr>
      </p:pic>
      <p:sp>
        <p:nvSpPr>
          <p:cNvPr id="4" name="Text Placeholder 3"/>
          <p:cNvSpPr>
            <a:spLocks noGrp="1"/>
          </p:cNvSpPr>
          <p:nvPr>
            <p:ph type="body" sz="half" idx="2"/>
          </p:nvPr>
        </p:nvSpPr>
        <p:spPr/>
        <p:txBody>
          <a:bodyPr/>
          <a:lstStyle/>
          <a:p>
            <a:r>
              <a:rPr lang="en-GB" dirty="0" smtClean="0"/>
              <a:t>I noticed that most magazine adverts have reviews on them to try and increase sales. This is because if the audience see that the album has good reviews they are more likely to purchase it. Therefore, I added two reviews to my magazine advert, which means that I conformed to this convention. </a:t>
            </a:r>
            <a:endParaRPr lang="en-GB" dirty="0"/>
          </a:p>
        </p:txBody>
      </p:sp>
    </p:spTree>
    <p:extLst>
      <p:ext uri="{BB962C8B-B14F-4D97-AF65-F5344CB8AC3E}">
        <p14:creationId xmlns:p14="http://schemas.microsoft.com/office/powerpoint/2010/main" val="1500426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Name and image of the artist or band</a:t>
            </a:r>
            <a:endParaRPr lang="en-GB"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4150" t="2899" r="20223"/>
          <a:stretch/>
        </p:blipFill>
        <p:spPr>
          <a:xfrm>
            <a:off x="5000368" y="2215978"/>
            <a:ext cx="3929448" cy="3129090"/>
          </a:xfrm>
        </p:spPr>
      </p:pic>
      <p:sp>
        <p:nvSpPr>
          <p:cNvPr id="4" name="Text Placeholder 3"/>
          <p:cNvSpPr>
            <a:spLocks noGrp="1"/>
          </p:cNvSpPr>
          <p:nvPr>
            <p:ph type="body" sz="half" idx="2"/>
          </p:nvPr>
        </p:nvSpPr>
        <p:spPr/>
        <p:txBody>
          <a:bodyPr/>
          <a:lstStyle/>
          <a:p>
            <a:r>
              <a:rPr lang="en-GB" dirty="0" smtClean="0"/>
              <a:t>Just like on digipaks, one main convention of a magazine advert is to have the band or artists name on the front. This is something I saw and thought about when constructing my magazine advert. I ended up placing the name underneath the image, which means that I conformed to the convention. </a:t>
            </a:r>
            <a:endParaRPr lang="en-GB" dirty="0"/>
          </a:p>
        </p:txBody>
      </p:sp>
    </p:spTree>
    <p:extLst>
      <p:ext uri="{BB962C8B-B14F-4D97-AF65-F5344CB8AC3E}">
        <p14:creationId xmlns:p14="http://schemas.microsoft.com/office/powerpoint/2010/main" val="391577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Release dates</a:t>
            </a:r>
            <a:endParaRPr lang="en-GB"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5471"/>
          <a:stretch/>
        </p:blipFill>
        <p:spPr>
          <a:xfrm>
            <a:off x="5210666" y="3357510"/>
            <a:ext cx="4106329" cy="752580"/>
          </a:xfrm>
        </p:spPr>
      </p:pic>
      <p:sp>
        <p:nvSpPr>
          <p:cNvPr id="4" name="Text Placeholder 3"/>
          <p:cNvSpPr>
            <a:spLocks noGrp="1"/>
          </p:cNvSpPr>
          <p:nvPr>
            <p:ph type="body" sz="half" idx="2"/>
          </p:nvPr>
        </p:nvSpPr>
        <p:spPr/>
        <p:txBody>
          <a:bodyPr/>
          <a:lstStyle/>
          <a:p>
            <a:r>
              <a:rPr lang="en-GB" dirty="0" smtClean="0"/>
              <a:t>Another convention I noticed was the use of digipak release dates. These are placed on the magazine advert to cause hype around the product, which will increase sales. This is something I therefore thought about when designing my advert. As I included release dates on my magazine advert, I have conformed to this convention. </a:t>
            </a:r>
            <a:endParaRPr lang="en-GB" dirty="0"/>
          </a:p>
        </p:txBody>
      </p:sp>
    </p:spTree>
    <p:extLst>
      <p:ext uri="{BB962C8B-B14F-4D97-AF65-F5344CB8AC3E}">
        <p14:creationId xmlns:p14="http://schemas.microsoft.com/office/powerpoint/2010/main" val="416900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Consistency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4109" y="2611410"/>
            <a:ext cx="3988572" cy="2581270"/>
          </a:xfrm>
        </p:spPr>
      </p:pic>
      <p:sp>
        <p:nvSpPr>
          <p:cNvPr id="4" name="Text Placeholder 3"/>
          <p:cNvSpPr>
            <a:spLocks noGrp="1"/>
          </p:cNvSpPr>
          <p:nvPr>
            <p:ph type="body" sz="half" idx="2"/>
          </p:nvPr>
        </p:nvSpPr>
        <p:spPr/>
        <p:txBody>
          <a:bodyPr/>
          <a:lstStyle/>
          <a:p>
            <a:r>
              <a:rPr lang="en-GB" dirty="0" smtClean="0"/>
              <a:t>On every magazine advert, there is a level of consistency between the advert and the digipak. This is so that there is an identity formed within the product. This is something I saw on most digipaks and magazine adverts, so I included it in my own. This means that I have conformed to another convention. </a:t>
            </a: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418" b="218"/>
          <a:stretch/>
        </p:blipFill>
        <p:spPr>
          <a:xfrm>
            <a:off x="8924249" y="1447800"/>
            <a:ext cx="2864098" cy="4079789"/>
          </a:xfrm>
          <a:prstGeom prst="rect">
            <a:avLst/>
          </a:prstGeom>
        </p:spPr>
      </p:pic>
    </p:spTree>
    <p:extLst>
      <p:ext uri="{BB962C8B-B14F-4D97-AF65-F5344CB8AC3E}">
        <p14:creationId xmlns:p14="http://schemas.microsoft.com/office/powerpoint/2010/main" val="361371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231" y="2148016"/>
            <a:ext cx="8825658" cy="3329581"/>
          </a:xfrm>
        </p:spPr>
        <p:txBody>
          <a:bodyPr/>
          <a:lstStyle/>
          <a:p>
            <a:r>
              <a:rPr lang="en-GB" sz="5400" dirty="0" smtClean="0"/>
              <a:t>Music video</a:t>
            </a:r>
            <a:endParaRPr lang="en-GB" sz="5400" dirty="0"/>
          </a:p>
        </p:txBody>
      </p:sp>
    </p:spTree>
    <p:extLst>
      <p:ext uri="{BB962C8B-B14F-4D97-AF65-F5344CB8AC3E}">
        <p14:creationId xmlns:p14="http://schemas.microsoft.com/office/powerpoint/2010/main" val="2321386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a:t>
            </a:r>
            <a:endParaRPr lang="en-GB" dirty="0"/>
          </a:p>
        </p:txBody>
      </p:sp>
      <p:sp>
        <p:nvSpPr>
          <p:cNvPr id="4" name="Text Placeholder 3"/>
          <p:cNvSpPr>
            <a:spLocks noGrp="1"/>
          </p:cNvSpPr>
          <p:nvPr>
            <p:ph type="body" sz="half" idx="2"/>
          </p:nvPr>
        </p:nvSpPr>
        <p:spPr/>
        <p:txBody>
          <a:bodyPr/>
          <a:lstStyle/>
          <a:p>
            <a:r>
              <a:rPr lang="en-GB" dirty="0" smtClean="0"/>
              <a:t>In my research into indie folk music videos, I noticed that in the majority of indie folk music videos have a form of performance within them. Therefore, we conformed with this convention and in our music video included levels of performance. We also conformed to other conventions of including narrative in our music video. For example, The </a:t>
            </a:r>
            <a:r>
              <a:rPr lang="en-GB" dirty="0" err="1" smtClean="0"/>
              <a:t>Lumineers</a:t>
            </a:r>
            <a:r>
              <a:rPr lang="en-GB" dirty="0" smtClean="0"/>
              <a:t> often have a mixture of narrative and performance in their videos. </a:t>
            </a:r>
            <a:endParaRPr lang="en-GB"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691" r="823"/>
          <a:stretch/>
        </p:blipFill>
        <p:spPr>
          <a:xfrm>
            <a:off x="4983892" y="2647251"/>
            <a:ext cx="5914768" cy="3006379"/>
          </a:xfrm>
          <a:prstGeom prst="rect">
            <a:avLst/>
          </a:prstGeom>
        </p:spPr>
      </p:pic>
    </p:spTree>
    <p:extLst>
      <p:ext uri="{BB962C8B-B14F-4D97-AF65-F5344CB8AC3E}">
        <p14:creationId xmlns:p14="http://schemas.microsoft.com/office/powerpoint/2010/main" val="2460772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Costume </a:t>
            </a:r>
            <a:endParaRPr lang="en-GB" dirty="0"/>
          </a:p>
        </p:txBody>
      </p:sp>
      <p:sp>
        <p:nvSpPr>
          <p:cNvPr id="4" name="Text Placeholder 3"/>
          <p:cNvSpPr>
            <a:spLocks noGrp="1"/>
          </p:cNvSpPr>
          <p:nvPr>
            <p:ph type="body" sz="half" idx="2"/>
          </p:nvPr>
        </p:nvSpPr>
        <p:spPr/>
        <p:txBody>
          <a:bodyPr/>
          <a:lstStyle/>
          <a:p>
            <a:r>
              <a:rPr lang="en-GB" dirty="0" smtClean="0"/>
              <a:t>In my research, I noticed that indie folk bands and artists, such as Ben Howard, Mumford &amp; Sons and The </a:t>
            </a:r>
            <a:r>
              <a:rPr lang="en-GB" dirty="0" err="1" smtClean="0"/>
              <a:t>Lumineers</a:t>
            </a:r>
            <a:r>
              <a:rPr lang="en-GB" dirty="0" smtClean="0"/>
              <a:t> wear a lot of denim along with neutral colours. Therefore, the two males wore neutral coloured shoes, denim and a neutral coloured jacket. Whilst the female wore denim shorts along with black tights because this is another piece of clothing I identified the females wearing in indie folk videos. </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78" t="1126" r="1378"/>
          <a:stretch/>
        </p:blipFill>
        <p:spPr>
          <a:xfrm>
            <a:off x="4799013" y="1447800"/>
            <a:ext cx="5181600" cy="4520513"/>
          </a:xfrm>
          <a:prstGeom prst="rect">
            <a:avLst/>
          </a:prstGeom>
        </p:spPr>
      </p:pic>
    </p:spTree>
    <p:extLst>
      <p:ext uri="{BB962C8B-B14F-4D97-AF65-F5344CB8AC3E}">
        <p14:creationId xmlns:p14="http://schemas.microsoft.com/office/powerpoint/2010/main" val="2956801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Lip syncing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4725" y="2395560"/>
            <a:ext cx="5195888" cy="2676479"/>
          </a:xfrm>
        </p:spPr>
      </p:pic>
      <p:sp>
        <p:nvSpPr>
          <p:cNvPr id="4" name="Text Placeholder 3"/>
          <p:cNvSpPr>
            <a:spLocks noGrp="1"/>
          </p:cNvSpPr>
          <p:nvPr>
            <p:ph type="body" sz="half" idx="2"/>
          </p:nvPr>
        </p:nvSpPr>
        <p:spPr/>
        <p:txBody>
          <a:bodyPr/>
          <a:lstStyle/>
          <a:p>
            <a:r>
              <a:rPr lang="en-GB" dirty="0" smtClean="0"/>
              <a:t>This is something I noticed in all music videos, not just indie folk ones. Therefore, in our music video we contained large amounts of lip syncing. This is because it makes the song more personal to the artist as it looks like it is coming from them. </a:t>
            </a:r>
            <a:endParaRPr lang="en-GB" dirty="0"/>
          </a:p>
        </p:txBody>
      </p:sp>
    </p:spTree>
    <p:extLst>
      <p:ext uri="{BB962C8B-B14F-4D97-AF65-F5344CB8AC3E}">
        <p14:creationId xmlns:p14="http://schemas.microsoft.com/office/powerpoint/2010/main" val="2342003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Location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8995" y="2895600"/>
            <a:ext cx="5195888" cy="2656776"/>
          </a:xfrm>
        </p:spPr>
      </p:pic>
      <p:sp>
        <p:nvSpPr>
          <p:cNvPr id="4" name="Text Placeholder 3"/>
          <p:cNvSpPr>
            <a:spLocks noGrp="1"/>
          </p:cNvSpPr>
          <p:nvPr>
            <p:ph type="body" sz="half" idx="2"/>
          </p:nvPr>
        </p:nvSpPr>
        <p:spPr/>
        <p:txBody>
          <a:bodyPr/>
          <a:lstStyle/>
          <a:p>
            <a:r>
              <a:rPr lang="en-GB" dirty="0" smtClean="0"/>
              <a:t>In indie folk music videos I noticed that there are set the majority of the time in either fields or forests. I believe this is down to the fact they want to show off the countryside, the place where the genre was founded. Therefore, we conformed to this convention. However, we also used the beach as a location, which is somewhere I have yet to see feature in an indie folk video. Therefore, it could be seen to be challenging conventions. </a:t>
            </a:r>
            <a:endParaRPr lang="en-GB" dirty="0"/>
          </a:p>
        </p:txBody>
      </p:sp>
    </p:spTree>
    <p:extLst>
      <p:ext uri="{BB962C8B-B14F-4D97-AF65-F5344CB8AC3E}">
        <p14:creationId xmlns:p14="http://schemas.microsoft.com/office/powerpoint/2010/main" val="2593555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Brightness and contrasts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3136" y="2895600"/>
            <a:ext cx="5195888" cy="2622804"/>
          </a:xfrm>
        </p:spPr>
      </p:pic>
      <p:sp>
        <p:nvSpPr>
          <p:cNvPr id="4" name="Text Placeholder 3"/>
          <p:cNvSpPr>
            <a:spLocks noGrp="1"/>
          </p:cNvSpPr>
          <p:nvPr>
            <p:ph type="body" sz="half" idx="2"/>
          </p:nvPr>
        </p:nvSpPr>
        <p:spPr/>
        <p:txBody>
          <a:bodyPr/>
          <a:lstStyle/>
          <a:p>
            <a:r>
              <a:rPr lang="en-GB" dirty="0" smtClean="0"/>
              <a:t>When I have analysed indie folk music videos, such as ‘Stubborn Love’ I noticed they changed the colouring of the scene to either encode a message or for effect, such as the past. Therefore, when editing I reduced the brightness on one scene for effect, whilst increasing the brightness on another scene to show their happiness. I also created an effect with the brightness and contrast to show the past. </a:t>
            </a:r>
            <a:endParaRPr lang="en-GB" dirty="0"/>
          </a:p>
        </p:txBody>
      </p:sp>
    </p:spTree>
    <p:extLst>
      <p:ext uri="{BB962C8B-B14F-4D97-AF65-F5344CB8AC3E}">
        <p14:creationId xmlns:p14="http://schemas.microsoft.com/office/powerpoint/2010/main" val="2129333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5428" y="2895600"/>
            <a:ext cx="5195888" cy="2681151"/>
          </a:xfrm>
        </p:spPr>
      </p:pic>
      <p:sp>
        <p:nvSpPr>
          <p:cNvPr id="4" name="Text Placeholder 3"/>
          <p:cNvSpPr>
            <a:spLocks noGrp="1"/>
          </p:cNvSpPr>
          <p:nvPr>
            <p:ph type="body" sz="half" idx="2"/>
          </p:nvPr>
        </p:nvSpPr>
        <p:spPr/>
        <p:txBody>
          <a:bodyPr/>
          <a:lstStyle/>
          <a:p>
            <a:r>
              <a:rPr lang="en-GB" dirty="0" smtClean="0"/>
              <a:t>In all music videos, to gather rhythm within the video, the shot change usually corresponds with the beat of the song. This is to create rhythm in the video that works with the song to create a smooth transition. In the chorus of the song, we tried to correspond the beating of the tambourine with the beating in the song. Therefore, we conformed to this convention. </a:t>
            </a:r>
            <a:endParaRPr lang="en-GB" dirty="0"/>
          </a:p>
        </p:txBody>
      </p:sp>
    </p:spTree>
    <p:extLst>
      <p:ext uri="{BB962C8B-B14F-4D97-AF65-F5344CB8AC3E}">
        <p14:creationId xmlns:p14="http://schemas.microsoft.com/office/powerpoint/2010/main" val="1805979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231" y="2148016"/>
            <a:ext cx="8825658" cy="3329581"/>
          </a:xfrm>
        </p:spPr>
        <p:txBody>
          <a:bodyPr/>
          <a:lstStyle/>
          <a:p>
            <a:r>
              <a:rPr lang="en-GB" sz="5400" dirty="0" smtClean="0"/>
              <a:t>Digipak</a:t>
            </a:r>
            <a:endParaRPr lang="en-GB" sz="5400" dirty="0"/>
          </a:p>
        </p:txBody>
      </p:sp>
    </p:spTree>
    <p:extLst>
      <p:ext uri="{BB962C8B-B14F-4D97-AF65-F5344CB8AC3E}">
        <p14:creationId xmlns:p14="http://schemas.microsoft.com/office/powerpoint/2010/main" val="38868686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106</TotalTime>
  <Words>1036</Words>
  <Application>Microsoft Office PowerPoint</Application>
  <PresentationFormat>Widescreen</PresentationFormat>
  <Paragraphs>32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In what ways does your media product use, develop or challenge forms and conventions of real media products?</vt:lpstr>
      <vt:lpstr>Music video</vt:lpstr>
      <vt:lpstr>Performance </vt:lpstr>
      <vt:lpstr>Costume </vt:lpstr>
      <vt:lpstr>Lip syncing  </vt:lpstr>
      <vt:lpstr>Location </vt:lpstr>
      <vt:lpstr>Brightness and contrasts </vt:lpstr>
      <vt:lpstr>Timing </vt:lpstr>
      <vt:lpstr>Digipak</vt:lpstr>
      <vt:lpstr>Images  </vt:lpstr>
      <vt:lpstr>Titles </vt:lpstr>
      <vt:lpstr>Font </vt:lpstr>
      <vt:lpstr>Layout</vt:lpstr>
      <vt:lpstr>Magazine advert </vt:lpstr>
      <vt:lpstr>Reviews</vt:lpstr>
      <vt:lpstr>Name and image of the artist or band</vt:lpstr>
      <vt:lpstr>Release dates</vt:lpstr>
      <vt:lpstr>Consistency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what ways does your media product use, develop or challenge forms and conventions of real media products?</dc:title>
  <dc:creator>Deborah Elsey</dc:creator>
  <cp:lastModifiedBy>Deborah Elsey</cp:lastModifiedBy>
  <cp:revision>10</cp:revision>
  <dcterms:created xsi:type="dcterms:W3CDTF">2017-04-07T14:31:32Z</dcterms:created>
  <dcterms:modified xsi:type="dcterms:W3CDTF">2017-04-07T16:17:57Z</dcterms:modified>
</cp:coreProperties>
</file>