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0410AD-A2F1-440D-B41B-A58329C3E7FB}" type="datetimeFigureOut">
              <a:rPr lang="en-GB" smtClean="0"/>
              <a:t>07/04/2017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9ED74D26-4AD4-416C-8D5E-8075F354C0D1}" type="slidenum">
              <a:rPr lang="en-GB" smtClean="0"/>
              <a:t>‹#›</a:t>
            </a:fld>
            <a:endParaRPr lang="en-GB"/>
          </a:p>
        </p:txBody>
      </p:sp>
    </p:spTree>
    <p:extLst>
      <p:ext uri="{BB962C8B-B14F-4D97-AF65-F5344CB8AC3E}">
        <p14:creationId xmlns:p14="http://schemas.microsoft.com/office/powerpoint/2010/main" val="163343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0410AD-A2F1-440D-B41B-A58329C3E7FB}" type="datetimeFigureOut">
              <a:rPr lang="en-GB" smtClean="0"/>
              <a:t>07/04/2017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2742455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0410AD-A2F1-440D-B41B-A58329C3E7FB}" type="datetimeFigureOut">
              <a:rPr lang="en-GB" smtClean="0"/>
              <a:t>07/04/2017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2370701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0410AD-A2F1-440D-B41B-A58329C3E7FB}" type="datetimeFigureOut">
              <a:rPr lang="en-GB" smtClean="0"/>
              <a:t>07/04/2017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246746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7B0410AD-A2F1-440D-B41B-A58329C3E7FB}" type="datetimeFigureOut">
              <a:rPr lang="en-GB" smtClean="0"/>
              <a:t>07/04/2017</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9ED74D26-4AD4-416C-8D5E-8075F354C0D1}" type="slidenum">
              <a:rPr lang="en-GB" smtClean="0"/>
              <a:t>‹#›</a:t>
            </a:fld>
            <a:endParaRPr lang="en-GB"/>
          </a:p>
        </p:txBody>
      </p:sp>
    </p:spTree>
    <p:extLst>
      <p:ext uri="{BB962C8B-B14F-4D97-AF65-F5344CB8AC3E}">
        <p14:creationId xmlns:p14="http://schemas.microsoft.com/office/powerpoint/2010/main" val="2589605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0410AD-A2F1-440D-B41B-A58329C3E7FB}" type="datetimeFigureOut">
              <a:rPr lang="en-GB" smtClean="0"/>
              <a:t>07/04/2017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826415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0410AD-A2F1-440D-B41B-A58329C3E7FB}" type="datetimeFigureOut">
              <a:rPr lang="en-GB" smtClean="0"/>
              <a:t>07/04/2017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1068563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0410AD-A2F1-440D-B41B-A58329C3E7FB}" type="datetimeFigureOut">
              <a:rPr lang="en-GB" smtClean="0"/>
              <a:t>07/04/2017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341895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0410AD-A2F1-440D-B41B-A58329C3E7FB}" type="datetimeFigureOut">
              <a:rPr lang="en-GB" smtClean="0"/>
              <a:t>07/04/2017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834081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0410AD-A2F1-440D-B41B-A58329C3E7FB}" type="datetimeFigureOut">
              <a:rPr lang="en-GB" smtClean="0"/>
              <a:t>07/04/2017</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1595267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0410AD-A2F1-440D-B41B-A58329C3E7FB}" type="datetimeFigureOut">
              <a:rPr lang="en-GB" smtClean="0"/>
              <a:t>07/04/2017</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9ED74D26-4AD4-416C-8D5E-8075F354C0D1}" type="slidenum">
              <a:rPr lang="en-GB" smtClean="0"/>
              <a:t>‹#›</a:t>
            </a:fld>
            <a:endParaRPr lang="en-GB"/>
          </a:p>
        </p:txBody>
      </p:sp>
    </p:spTree>
    <p:extLst>
      <p:ext uri="{BB962C8B-B14F-4D97-AF65-F5344CB8AC3E}">
        <p14:creationId xmlns:p14="http://schemas.microsoft.com/office/powerpoint/2010/main" val="249973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7B0410AD-A2F1-440D-B41B-A58329C3E7FB}" type="datetimeFigureOut">
              <a:rPr lang="en-GB" smtClean="0"/>
              <a:t>07/04/2017</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9ED74D26-4AD4-416C-8D5E-8075F354C0D1}" type="slidenum">
              <a:rPr lang="en-GB" smtClean="0"/>
              <a:t>‹#›</a:t>
            </a:fld>
            <a:endParaRPr lang="en-GB"/>
          </a:p>
        </p:txBody>
      </p:sp>
    </p:spTree>
    <p:extLst>
      <p:ext uri="{BB962C8B-B14F-4D97-AF65-F5344CB8AC3E}">
        <p14:creationId xmlns:p14="http://schemas.microsoft.com/office/powerpoint/2010/main" val="23763467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579" y="1499286"/>
            <a:ext cx="9661501" cy="2734963"/>
          </a:xfrm>
        </p:spPr>
        <p:txBody>
          <a:bodyPr/>
          <a:lstStyle/>
          <a:p>
            <a:r>
              <a:rPr lang="en-GB" dirty="0" smtClean="0"/>
              <a:t>Focus group analysis</a:t>
            </a:r>
            <a:endParaRPr lang="en-GB" dirty="0"/>
          </a:p>
        </p:txBody>
      </p:sp>
    </p:spTree>
    <p:extLst>
      <p:ext uri="{BB962C8B-B14F-4D97-AF65-F5344CB8AC3E}">
        <p14:creationId xmlns:p14="http://schemas.microsoft.com/office/powerpoint/2010/main" val="2275834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9. </a:t>
            </a:r>
            <a:r>
              <a:rPr lang="en-GB" dirty="0" smtClean="0"/>
              <a:t/>
            </a:r>
            <a:br>
              <a:rPr lang="en-GB" dirty="0" smtClean="0"/>
            </a:br>
            <a:r>
              <a:rPr lang="en-GB" sz="6700" dirty="0" smtClean="0"/>
              <a:t/>
            </a:r>
            <a:br>
              <a:rPr lang="en-GB" sz="6700" dirty="0" smtClean="0"/>
            </a:br>
            <a:r>
              <a:rPr lang="en-GB" sz="2800" dirty="0"/>
              <a:t>Do you feel that there is a strong combination between the digipak and magazine advert?</a:t>
            </a:r>
            <a:r>
              <a:rPr lang="en-GB" sz="2800" dirty="0"/>
              <a:t/>
            </a:r>
            <a:br>
              <a:rPr lang="en-GB" sz="2800" dirty="0"/>
            </a:br>
            <a:endParaRPr lang="en-GB" sz="2000" u="sng" dirty="0"/>
          </a:p>
        </p:txBody>
      </p:sp>
      <p:sp>
        <p:nvSpPr>
          <p:cNvPr id="3" name="Content Placeholder 2"/>
          <p:cNvSpPr>
            <a:spLocks noGrp="1"/>
          </p:cNvSpPr>
          <p:nvPr>
            <p:ph idx="1"/>
          </p:nvPr>
        </p:nvSpPr>
        <p:spPr>
          <a:xfrm>
            <a:off x="1069848" y="2665106"/>
            <a:ext cx="10058400" cy="4050792"/>
          </a:xfrm>
        </p:spPr>
        <p:txBody>
          <a:bodyPr/>
          <a:lstStyle/>
          <a:p>
            <a:r>
              <a:rPr lang="en-GB" dirty="0" smtClean="0"/>
              <a:t>Just like when I asked my focus group if the digipak linked well to the music video, it was key to me for the digipak and magazine advert to have a high level of consistency. This is because if people see my magazine advert somewhere they are more likely to notice and remember the same product when they see my digipak. Therefore, this feedback is very good. </a:t>
            </a:r>
            <a:endParaRPr lang="en-GB" dirty="0"/>
          </a:p>
        </p:txBody>
      </p:sp>
    </p:spTree>
    <p:extLst>
      <p:ext uri="{BB962C8B-B14F-4D97-AF65-F5344CB8AC3E}">
        <p14:creationId xmlns:p14="http://schemas.microsoft.com/office/powerpoint/2010/main" val="1126671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10. </a:t>
            </a:r>
            <a:r>
              <a:rPr lang="en-GB" dirty="0" smtClean="0"/>
              <a:t/>
            </a:r>
            <a:br>
              <a:rPr lang="en-GB" dirty="0" smtClean="0"/>
            </a:br>
            <a:r>
              <a:rPr lang="en-GB" sz="6700" dirty="0" smtClean="0"/>
              <a:t/>
            </a:r>
            <a:br>
              <a:rPr lang="en-GB" sz="6700" dirty="0" smtClean="0"/>
            </a:br>
            <a:r>
              <a:rPr lang="en-GB" sz="2800" dirty="0"/>
              <a:t>Is there anything that you would add to the magazine advert?</a:t>
            </a:r>
            <a:r>
              <a:rPr lang="en-GB" sz="2800" dirty="0"/>
              <a:t/>
            </a:r>
            <a:br>
              <a:rPr lang="en-GB" sz="2800" dirty="0"/>
            </a:br>
            <a:endParaRPr lang="en-GB" sz="2000" u="sng" dirty="0"/>
          </a:p>
        </p:txBody>
      </p:sp>
      <p:sp>
        <p:nvSpPr>
          <p:cNvPr id="3" name="Content Placeholder 2"/>
          <p:cNvSpPr>
            <a:spLocks noGrp="1"/>
          </p:cNvSpPr>
          <p:nvPr>
            <p:ph idx="1"/>
          </p:nvPr>
        </p:nvSpPr>
        <p:spPr>
          <a:xfrm>
            <a:off x="1069848" y="2681582"/>
            <a:ext cx="10058400" cy="4050792"/>
          </a:xfrm>
        </p:spPr>
        <p:txBody>
          <a:bodyPr/>
          <a:lstStyle/>
          <a:p>
            <a:r>
              <a:rPr lang="en-GB" dirty="0" smtClean="0"/>
              <a:t>Asking my focus group if there is anything they would change, is key to attracting a wider audience. This is because it is going to be more appealing and fill the checklist of an audiences needs. The majority of people asked with adding either more reviews or contact links, such as social media links. Therefore, in my construction of the magazine advert I will add more contact inks, maybe a band website as well as social media links. I will also add more reviews because then the album is going to be more appealing if there is more reviews backing the product. </a:t>
            </a:r>
            <a:endParaRPr lang="en-GB" dirty="0"/>
          </a:p>
        </p:txBody>
      </p:sp>
    </p:spTree>
    <p:extLst>
      <p:ext uri="{BB962C8B-B14F-4D97-AF65-F5344CB8AC3E}">
        <p14:creationId xmlns:p14="http://schemas.microsoft.com/office/powerpoint/2010/main" val="1387222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11. </a:t>
            </a:r>
            <a:r>
              <a:rPr lang="en-GB" dirty="0" smtClean="0"/>
              <a:t/>
            </a:r>
            <a:br>
              <a:rPr lang="en-GB" dirty="0" smtClean="0"/>
            </a:br>
            <a:r>
              <a:rPr lang="en-GB" sz="6700" dirty="0" smtClean="0"/>
              <a:t/>
            </a:r>
            <a:br>
              <a:rPr lang="en-GB" sz="6700" dirty="0" smtClean="0"/>
            </a:br>
            <a:r>
              <a:rPr lang="en-GB" sz="2800" dirty="0"/>
              <a:t>Is there anything that you would add to the </a:t>
            </a:r>
            <a:r>
              <a:rPr lang="en-GB" sz="2800" dirty="0" smtClean="0"/>
              <a:t>digipak?</a:t>
            </a:r>
            <a:r>
              <a:rPr lang="en-GB" sz="2800" dirty="0"/>
              <a:t/>
            </a:r>
            <a:br>
              <a:rPr lang="en-GB" sz="2800" dirty="0"/>
            </a:br>
            <a:endParaRPr lang="en-GB" sz="2000" u="sng" dirty="0"/>
          </a:p>
        </p:txBody>
      </p:sp>
      <p:sp>
        <p:nvSpPr>
          <p:cNvPr id="3" name="Content Placeholder 2"/>
          <p:cNvSpPr>
            <a:spLocks noGrp="1"/>
          </p:cNvSpPr>
          <p:nvPr>
            <p:ph idx="1"/>
          </p:nvPr>
        </p:nvSpPr>
        <p:spPr>
          <a:xfrm>
            <a:off x="1069848" y="2681582"/>
            <a:ext cx="10058400" cy="4050792"/>
          </a:xfrm>
        </p:spPr>
        <p:txBody>
          <a:bodyPr/>
          <a:lstStyle/>
          <a:p>
            <a:r>
              <a:rPr lang="en-GB" dirty="0" smtClean="0"/>
              <a:t>Asking my focus group if there is anything they would change, is key to attracting a wider audience. This is because it is going to be more appealing and fill the checklist of an audiences needs. When I asked the following question to my focus group a large number of people added that they would like to see an image of the beach. This follows a previous question when I asked how many locations they would like to see on the digipak. This means that in my construction I will add an image of the beach location. A number of people also said to include a level of narrative from the music video into the construction of my digipak. Hopefully, the addition of </a:t>
            </a:r>
            <a:r>
              <a:rPr lang="en-GB" smtClean="0"/>
              <a:t>the beach </a:t>
            </a:r>
            <a:r>
              <a:rPr lang="en-GB" dirty="0" smtClean="0"/>
              <a:t>location will add to this, if I add in a picture of the beach huts that are seen frequently in the music video. </a:t>
            </a:r>
            <a:endParaRPr lang="en-GB" dirty="0"/>
          </a:p>
        </p:txBody>
      </p:sp>
    </p:spTree>
    <p:extLst>
      <p:ext uri="{BB962C8B-B14F-4D97-AF65-F5344CB8AC3E}">
        <p14:creationId xmlns:p14="http://schemas.microsoft.com/office/powerpoint/2010/main" val="4196494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800" dirty="0" smtClean="0"/>
              <a:t>Question 1. </a:t>
            </a:r>
            <a:r>
              <a:rPr lang="en-GB" dirty="0" smtClean="0"/>
              <a:t/>
            </a:r>
            <a:br>
              <a:rPr lang="en-GB" dirty="0" smtClean="0"/>
            </a:br>
            <a:r>
              <a:rPr lang="en-GB" sz="6700" dirty="0" smtClean="0"/>
              <a:t/>
            </a:r>
            <a:br>
              <a:rPr lang="en-GB" sz="6700" dirty="0" smtClean="0"/>
            </a:br>
            <a:r>
              <a:rPr lang="en-GB" sz="2700" dirty="0" smtClean="0"/>
              <a:t>What is the first thing you notice about my digipak?</a:t>
            </a:r>
            <a:endParaRPr lang="en-GB" sz="2000" dirty="0"/>
          </a:p>
        </p:txBody>
      </p:sp>
      <p:sp>
        <p:nvSpPr>
          <p:cNvPr id="3" name="Content Placeholder 2"/>
          <p:cNvSpPr>
            <a:spLocks noGrp="1"/>
          </p:cNvSpPr>
          <p:nvPr>
            <p:ph idx="1"/>
          </p:nvPr>
        </p:nvSpPr>
        <p:spPr>
          <a:xfrm>
            <a:off x="1069848" y="2500349"/>
            <a:ext cx="10058400" cy="4050792"/>
          </a:xfrm>
        </p:spPr>
        <p:txBody>
          <a:bodyPr/>
          <a:lstStyle/>
          <a:p>
            <a:r>
              <a:rPr lang="en-GB" dirty="0" smtClean="0"/>
              <a:t>From this question, the majority of the answers referred to the image on the front of the digipak. This image was a picture of the band in the forest from a scene in the music video. The fact that everyone apart from one person answered with the answer is good feedback for me because when I conducted my initial focus group, an audience that didn’t know what a digipak was spotted this first. Therefore, sales are going to increase because the audience notice the band first which then becomes recognisable to them. </a:t>
            </a:r>
          </a:p>
          <a:p>
            <a:r>
              <a:rPr lang="en-GB" dirty="0" smtClean="0"/>
              <a:t>The other response was the band name. This is also good feedback because in my initial focus group this was an answer that was also given on a couple of occasions. Another reason why this is good feedback is because it still is something that becomes recognisable for the audience and the band. </a:t>
            </a:r>
            <a:endParaRPr lang="en-GB" dirty="0"/>
          </a:p>
        </p:txBody>
      </p:sp>
    </p:spTree>
    <p:extLst>
      <p:ext uri="{BB962C8B-B14F-4D97-AF65-F5344CB8AC3E}">
        <p14:creationId xmlns:p14="http://schemas.microsoft.com/office/powerpoint/2010/main" val="3566456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800" dirty="0" smtClean="0"/>
              <a:t>Question 2. </a:t>
            </a:r>
            <a:r>
              <a:rPr lang="en-GB" dirty="0" smtClean="0"/>
              <a:t/>
            </a:r>
            <a:br>
              <a:rPr lang="en-GB" dirty="0" smtClean="0"/>
            </a:br>
            <a:r>
              <a:rPr lang="en-GB" sz="6700" dirty="0" smtClean="0"/>
              <a:t/>
            </a:r>
            <a:br>
              <a:rPr lang="en-GB" sz="6700" dirty="0" smtClean="0"/>
            </a:br>
            <a:r>
              <a:rPr lang="en-GB" sz="2700" dirty="0" smtClean="0"/>
              <a:t>Do you think the digipak links well to the music video?</a:t>
            </a:r>
            <a:endParaRPr lang="en-GB" sz="2000" dirty="0"/>
          </a:p>
        </p:txBody>
      </p:sp>
      <p:sp>
        <p:nvSpPr>
          <p:cNvPr id="3" name="Content Placeholder 2"/>
          <p:cNvSpPr>
            <a:spLocks noGrp="1"/>
          </p:cNvSpPr>
          <p:nvPr>
            <p:ph idx="1"/>
          </p:nvPr>
        </p:nvSpPr>
        <p:spPr>
          <a:xfrm>
            <a:off x="1069848" y="3159376"/>
            <a:ext cx="10058400" cy="4050792"/>
          </a:xfrm>
        </p:spPr>
        <p:txBody>
          <a:bodyPr/>
          <a:lstStyle/>
          <a:p>
            <a:r>
              <a:rPr lang="en-GB" dirty="0" smtClean="0"/>
              <a:t>On this question 71.4% of people voted yes out of the yes or no options. This is also good feedback for me because it then creates a synergy between all three products. This is because if the audience see the music video and like it, the digipak is more likely to stand out to them. Therefore, sales are going to increase. </a:t>
            </a:r>
            <a:endParaRPr lang="en-GB" dirty="0"/>
          </a:p>
        </p:txBody>
      </p:sp>
    </p:spTree>
    <p:extLst>
      <p:ext uri="{BB962C8B-B14F-4D97-AF65-F5344CB8AC3E}">
        <p14:creationId xmlns:p14="http://schemas.microsoft.com/office/powerpoint/2010/main" val="404202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800" dirty="0" smtClean="0"/>
              <a:t>Question 3. </a:t>
            </a:r>
            <a:r>
              <a:rPr lang="en-GB" dirty="0" smtClean="0"/>
              <a:t/>
            </a:r>
            <a:br>
              <a:rPr lang="en-GB" dirty="0" smtClean="0"/>
            </a:br>
            <a:r>
              <a:rPr lang="en-GB" sz="6700" dirty="0" smtClean="0"/>
              <a:t/>
            </a:r>
            <a:br>
              <a:rPr lang="en-GB" sz="6700" dirty="0" smtClean="0"/>
            </a:br>
            <a:r>
              <a:rPr lang="en-GB" sz="2700" dirty="0" smtClean="0"/>
              <a:t>Do you feel that there are enough images compared to colour?</a:t>
            </a:r>
            <a:endParaRPr lang="en-GB" sz="2000" dirty="0"/>
          </a:p>
        </p:txBody>
      </p:sp>
      <p:sp>
        <p:nvSpPr>
          <p:cNvPr id="3" name="Content Placeholder 2"/>
          <p:cNvSpPr>
            <a:spLocks noGrp="1"/>
          </p:cNvSpPr>
          <p:nvPr>
            <p:ph idx="1"/>
          </p:nvPr>
        </p:nvSpPr>
        <p:spPr>
          <a:xfrm>
            <a:off x="1069848" y="3159376"/>
            <a:ext cx="10058400" cy="4050792"/>
          </a:xfrm>
        </p:spPr>
        <p:txBody>
          <a:bodyPr/>
          <a:lstStyle/>
          <a:p>
            <a:r>
              <a:rPr lang="en-GB" dirty="0" smtClean="0"/>
              <a:t>In my initial focus group 28.6% of people said they prefer to see colour on the digipak not images. Therefore, to get 100% votes of yes, was very good feedback because it shows that the mixture between the two are ideal. This makes the digipak more appealing to a wider range of people, which will hopefully increase sales. </a:t>
            </a:r>
            <a:endParaRPr lang="en-GB" dirty="0"/>
          </a:p>
        </p:txBody>
      </p:sp>
    </p:spTree>
    <p:extLst>
      <p:ext uri="{BB962C8B-B14F-4D97-AF65-F5344CB8AC3E}">
        <p14:creationId xmlns:p14="http://schemas.microsoft.com/office/powerpoint/2010/main" val="7246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4. </a:t>
            </a:r>
            <a:r>
              <a:rPr lang="en-GB" dirty="0" smtClean="0"/>
              <a:t/>
            </a:r>
            <a:br>
              <a:rPr lang="en-GB" dirty="0" smtClean="0"/>
            </a:br>
            <a:r>
              <a:rPr lang="en-GB" sz="6700" dirty="0" smtClean="0"/>
              <a:t/>
            </a:r>
            <a:br>
              <a:rPr lang="en-GB" sz="6700" dirty="0" smtClean="0"/>
            </a:br>
            <a:r>
              <a:rPr lang="en-GB" sz="2800" dirty="0"/>
              <a:t>How many locations from the music video would you like to see on the digipak?</a:t>
            </a:r>
            <a:endParaRPr lang="en-GB" sz="2000" u="sng" dirty="0"/>
          </a:p>
        </p:txBody>
      </p:sp>
      <p:sp>
        <p:nvSpPr>
          <p:cNvPr id="3" name="Content Placeholder 2"/>
          <p:cNvSpPr>
            <a:spLocks noGrp="1"/>
          </p:cNvSpPr>
          <p:nvPr>
            <p:ph idx="1"/>
          </p:nvPr>
        </p:nvSpPr>
        <p:spPr>
          <a:xfrm>
            <a:off x="1069848" y="3159376"/>
            <a:ext cx="10058400" cy="4050792"/>
          </a:xfrm>
        </p:spPr>
        <p:txBody>
          <a:bodyPr/>
          <a:lstStyle/>
          <a:p>
            <a:r>
              <a:rPr lang="en-GB" dirty="0" smtClean="0"/>
              <a:t>In my initial digipak plan, I only had one location featuring. However, from this focus group I know I need to add an image of the beach location because on this question 100% of people voted for there to be 2 locations. This will once again attract a wider audience as well as linking the digipak to the music video even more. </a:t>
            </a:r>
            <a:endParaRPr lang="en-GB" dirty="0"/>
          </a:p>
        </p:txBody>
      </p:sp>
    </p:spTree>
    <p:extLst>
      <p:ext uri="{BB962C8B-B14F-4D97-AF65-F5344CB8AC3E}">
        <p14:creationId xmlns:p14="http://schemas.microsoft.com/office/powerpoint/2010/main" val="67824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5. </a:t>
            </a:r>
            <a:r>
              <a:rPr lang="en-GB" dirty="0" smtClean="0"/>
              <a:t/>
            </a:r>
            <a:br>
              <a:rPr lang="en-GB" dirty="0" smtClean="0"/>
            </a:br>
            <a:r>
              <a:rPr lang="en-GB" sz="6700" dirty="0" smtClean="0"/>
              <a:t/>
            </a:r>
            <a:br>
              <a:rPr lang="en-GB" sz="6700" dirty="0" smtClean="0"/>
            </a:br>
            <a:r>
              <a:rPr lang="en-GB" sz="2800" dirty="0"/>
              <a:t>On the back cover, there is an image of the female from the band, which person would you like to see on the back cover?</a:t>
            </a:r>
            <a:endParaRPr lang="en-GB" sz="2000" u="sng" dirty="0"/>
          </a:p>
        </p:txBody>
      </p:sp>
      <p:sp>
        <p:nvSpPr>
          <p:cNvPr id="3" name="Content Placeholder 2"/>
          <p:cNvSpPr>
            <a:spLocks noGrp="1"/>
          </p:cNvSpPr>
          <p:nvPr>
            <p:ph idx="1"/>
          </p:nvPr>
        </p:nvSpPr>
        <p:spPr>
          <a:xfrm>
            <a:off x="1069848" y="3159376"/>
            <a:ext cx="10058400" cy="4050792"/>
          </a:xfrm>
        </p:spPr>
        <p:txBody>
          <a:bodyPr/>
          <a:lstStyle/>
          <a:p>
            <a:r>
              <a:rPr lang="en-GB" dirty="0" smtClean="0"/>
              <a:t>Once again in my initial digipak plan I had an image of the tambourine player on the back of my digipak. From the results I have gathered I can see that 71.4% of people would want to see an image of the singer on the back cover. Therefore, when constructing my digipak I know I need to change my initial plans.</a:t>
            </a:r>
            <a:endParaRPr lang="en-GB" dirty="0"/>
          </a:p>
        </p:txBody>
      </p:sp>
    </p:spTree>
    <p:extLst>
      <p:ext uri="{BB962C8B-B14F-4D97-AF65-F5344CB8AC3E}">
        <p14:creationId xmlns:p14="http://schemas.microsoft.com/office/powerpoint/2010/main" val="1974182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6. </a:t>
            </a:r>
            <a:r>
              <a:rPr lang="en-GB" dirty="0" smtClean="0"/>
              <a:t/>
            </a:r>
            <a:br>
              <a:rPr lang="en-GB" dirty="0" smtClean="0"/>
            </a:br>
            <a:r>
              <a:rPr lang="en-GB" sz="6700" dirty="0" smtClean="0"/>
              <a:t/>
            </a:r>
            <a:br>
              <a:rPr lang="en-GB" sz="6700" dirty="0" smtClean="0"/>
            </a:br>
            <a:r>
              <a:rPr lang="en-GB" sz="2800" dirty="0"/>
              <a:t>Do you feel the font matches the genre of the music?</a:t>
            </a:r>
            <a:r>
              <a:rPr lang="en-GB" sz="2800" dirty="0"/>
              <a:t/>
            </a:r>
            <a:br>
              <a:rPr lang="en-GB" sz="2800" dirty="0"/>
            </a:br>
            <a:endParaRPr lang="en-GB" sz="2000" u="sng" dirty="0"/>
          </a:p>
        </p:txBody>
      </p:sp>
      <p:sp>
        <p:nvSpPr>
          <p:cNvPr id="3" name="Content Placeholder 2"/>
          <p:cNvSpPr>
            <a:spLocks noGrp="1"/>
          </p:cNvSpPr>
          <p:nvPr>
            <p:ph idx="1"/>
          </p:nvPr>
        </p:nvSpPr>
        <p:spPr>
          <a:xfrm>
            <a:off x="1069848" y="2665106"/>
            <a:ext cx="10058400" cy="4050792"/>
          </a:xfrm>
        </p:spPr>
        <p:txBody>
          <a:bodyPr/>
          <a:lstStyle/>
          <a:p>
            <a:r>
              <a:rPr lang="en-GB" dirty="0" smtClean="0"/>
              <a:t>Making my digipak look like it is from the indie folk genre is key to increasing sales. This is because anyone who is interested in this genre looks at my digipak, but had never heard of the band, will know it is from the indie folk genre. This means they are more likely to purchase it.  </a:t>
            </a:r>
            <a:endParaRPr lang="en-GB" dirty="0"/>
          </a:p>
        </p:txBody>
      </p:sp>
    </p:spTree>
    <p:extLst>
      <p:ext uri="{BB962C8B-B14F-4D97-AF65-F5344CB8AC3E}">
        <p14:creationId xmlns:p14="http://schemas.microsoft.com/office/powerpoint/2010/main" val="397520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7. </a:t>
            </a:r>
            <a:r>
              <a:rPr lang="en-GB" dirty="0" smtClean="0"/>
              <a:t/>
            </a:r>
            <a:br>
              <a:rPr lang="en-GB" dirty="0" smtClean="0"/>
            </a:br>
            <a:r>
              <a:rPr lang="en-GB" sz="6700" dirty="0" smtClean="0"/>
              <a:t/>
            </a:r>
            <a:br>
              <a:rPr lang="en-GB" sz="6700" dirty="0" smtClean="0"/>
            </a:br>
            <a:r>
              <a:rPr lang="en-GB" sz="2800" dirty="0"/>
              <a:t>Do you feel the font matches the genre of the music?</a:t>
            </a:r>
            <a:r>
              <a:rPr lang="en-GB" sz="2800" dirty="0"/>
              <a:t/>
            </a:r>
            <a:br>
              <a:rPr lang="en-GB" sz="2800" dirty="0"/>
            </a:br>
            <a:endParaRPr lang="en-GB" sz="2000" u="sng" dirty="0"/>
          </a:p>
        </p:txBody>
      </p:sp>
      <p:sp>
        <p:nvSpPr>
          <p:cNvPr id="3" name="Content Placeholder 2"/>
          <p:cNvSpPr>
            <a:spLocks noGrp="1"/>
          </p:cNvSpPr>
          <p:nvPr>
            <p:ph idx="1"/>
          </p:nvPr>
        </p:nvSpPr>
        <p:spPr>
          <a:xfrm>
            <a:off x="1069848" y="2665106"/>
            <a:ext cx="10058400" cy="4050792"/>
          </a:xfrm>
        </p:spPr>
        <p:txBody>
          <a:bodyPr/>
          <a:lstStyle/>
          <a:p>
            <a:r>
              <a:rPr lang="en-GB" dirty="0" smtClean="0"/>
              <a:t>Making my digipak look like it is from the indie folk genre is key to increasing sales. This is because anyone who is interested in this genre looks at my digipak, but had never heard of the band, will know it is from the indie folk genre. This means they are more likely to purchase it. Therefore, to know that 100% of the focus group feel the font matches the genre is very good feedback.</a:t>
            </a:r>
            <a:endParaRPr lang="en-GB" dirty="0"/>
          </a:p>
        </p:txBody>
      </p:sp>
    </p:spTree>
    <p:extLst>
      <p:ext uri="{BB962C8B-B14F-4D97-AF65-F5344CB8AC3E}">
        <p14:creationId xmlns:p14="http://schemas.microsoft.com/office/powerpoint/2010/main" val="407003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657626"/>
            <a:ext cx="10058400" cy="1609344"/>
          </a:xfrm>
        </p:spPr>
        <p:txBody>
          <a:bodyPr>
            <a:normAutofit fontScale="90000"/>
          </a:bodyPr>
          <a:lstStyle/>
          <a:p>
            <a:r>
              <a:rPr lang="en-GB" sz="4800" dirty="0" smtClean="0"/>
              <a:t>Question 8. </a:t>
            </a:r>
            <a:r>
              <a:rPr lang="en-GB" dirty="0" smtClean="0"/>
              <a:t/>
            </a:r>
            <a:br>
              <a:rPr lang="en-GB" dirty="0" smtClean="0"/>
            </a:br>
            <a:r>
              <a:rPr lang="en-GB" sz="6700" dirty="0" smtClean="0"/>
              <a:t/>
            </a:r>
            <a:br>
              <a:rPr lang="en-GB" sz="6700" dirty="0" smtClean="0"/>
            </a:br>
            <a:r>
              <a:rPr lang="en-GB" sz="2800" dirty="0"/>
              <a:t>Can you tell the genre of the music by looking at the digipak?</a:t>
            </a:r>
            <a:r>
              <a:rPr lang="en-GB" sz="2800" dirty="0"/>
              <a:t/>
            </a:r>
            <a:br>
              <a:rPr lang="en-GB" sz="2800" dirty="0"/>
            </a:br>
            <a:endParaRPr lang="en-GB" sz="2000" u="sng" dirty="0"/>
          </a:p>
        </p:txBody>
      </p:sp>
      <p:sp>
        <p:nvSpPr>
          <p:cNvPr id="3" name="Content Placeholder 2"/>
          <p:cNvSpPr>
            <a:spLocks noGrp="1"/>
          </p:cNvSpPr>
          <p:nvPr>
            <p:ph idx="1"/>
          </p:nvPr>
        </p:nvSpPr>
        <p:spPr>
          <a:xfrm>
            <a:off x="1069848" y="2665106"/>
            <a:ext cx="10058400" cy="4050792"/>
          </a:xfrm>
        </p:spPr>
        <p:txBody>
          <a:bodyPr/>
          <a:lstStyle/>
          <a:p>
            <a:r>
              <a:rPr lang="en-GB" dirty="0" smtClean="0"/>
              <a:t>Just like the font matching the genre it was key that the audience knew which genre my digipak was from first glance. Despite some people feeling it didn’t look like an indie folk digipak, the majority of my focus group did with 71.4% of people answering with yes. This is good feedback because once again </a:t>
            </a:r>
            <a:r>
              <a:rPr lang="en-GB" dirty="0"/>
              <a:t>anyone who is interested in this genre looks at my digipak, but had never heard of the band, will know it is from the indie folk </a:t>
            </a:r>
            <a:r>
              <a:rPr lang="en-GB" dirty="0" smtClean="0"/>
              <a:t>genre.</a:t>
            </a:r>
            <a:endParaRPr lang="en-GB" dirty="0"/>
          </a:p>
        </p:txBody>
      </p:sp>
    </p:spTree>
    <p:extLst>
      <p:ext uri="{BB962C8B-B14F-4D97-AF65-F5344CB8AC3E}">
        <p14:creationId xmlns:p14="http://schemas.microsoft.com/office/powerpoint/2010/main" val="2118185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41</TotalTime>
  <Words>1033</Words>
  <Application>Microsoft Office PowerPoint</Application>
  <PresentationFormat>Widescreen</PresentationFormat>
  <Paragraphs>24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Rockwell</vt:lpstr>
      <vt:lpstr>Rockwell Condensed</vt:lpstr>
      <vt:lpstr>Wingdings</vt:lpstr>
      <vt:lpstr>Wood Type</vt:lpstr>
      <vt:lpstr>Focus group analysis</vt:lpstr>
      <vt:lpstr>Question 1.   What is the first thing you notice about my digipak?</vt:lpstr>
      <vt:lpstr>Question 2.   Do you think the digipak links well to the music video?</vt:lpstr>
      <vt:lpstr>Question 3.   Do you feel that there are enough images compared to colour?</vt:lpstr>
      <vt:lpstr>Question 4.   How many locations from the music video would you like to see on the digipak?</vt:lpstr>
      <vt:lpstr>Question 5.   On the back cover, there is an image of the female from the band, which person would you like to see on the back cover?</vt:lpstr>
      <vt:lpstr>Question 6.   Do you feel the font matches the genre of the music? </vt:lpstr>
      <vt:lpstr>Question 7.   Do you feel the font matches the genre of the music? </vt:lpstr>
      <vt:lpstr>Question 8.   Can you tell the genre of the music by looking at the digipak? </vt:lpstr>
      <vt:lpstr>Question 9.   Do you feel that there is a strong combination between the digipak and magazine advert? </vt:lpstr>
      <vt:lpstr>Question 10.   Is there anything that you would add to the magazine advert? </vt:lpstr>
      <vt:lpstr>Question 11.   Is there anything that you would add to the digipak?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Focus group analysis</dc:title>
  <dc:creator>Deborah Elsey</dc:creator>
  <cp:lastModifiedBy>Deborah Elsey</cp:lastModifiedBy>
  <cp:revision>5</cp:revision>
  <dcterms:created xsi:type="dcterms:W3CDTF">2017-04-07T11:33:17Z</dcterms:created>
  <dcterms:modified xsi:type="dcterms:W3CDTF">2017-04-07T12:14:22Z</dcterms:modified>
</cp:coreProperties>
</file>